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4"/>
  </p:notesMasterIdLst>
  <p:sldIdLst>
    <p:sldId id="256" r:id="rId2"/>
    <p:sldId id="262" r:id="rId3"/>
    <p:sldId id="257" r:id="rId4"/>
    <p:sldId id="266" r:id="rId5"/>
    <p:sldId id="267" r:id="rId6"/>
    <p:sldId id="264" r:id="rId7"/>
    <p:sldId id="265" r:id="rId8"/>
    <p:sldId id="263" r:id="rId9"/>
    <p:sldId id="261" r:id="rId10"/>
    <p:sldId id="260" r:id="rId11"/>
    <p:sldId id="258" r:id="rId12"/>
    <p:sldId id="25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242" autoAdjust="0"/>
  </p:normalViewPr>
  <p:slideViewPr>
    <p:cSldViewPr snapToGrid="0">
      <p:cViewPr varScale="1">
        <p:scale>
          <a:sx n="110" d="100"/>
          <a:sy n="110" d="100"/>
        </p:scale>
        <p:origin x="5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F12659-19C9-4E03-AD16-7392F4A48047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F5F923-07F2-4A57-9100-398A6D3F522F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804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462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9997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510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44948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0633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91637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93449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34150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3273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759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910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2358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03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4183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6780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2666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540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128867F-E8C0-4BA5-817E-394DA95917AD}" type="datetimeFigureOut">
              <a:rPr lang="en-GB" smtClean="0"/>
              <a:t>20/08/2023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7E66CA3-DA03-4880-8C1B-D40DBBFB64C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5923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790AA55A-4C79-9933-7856-2F050E5B8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135" y="1066800"/>
            <a:ext cx="7429500" cy="47244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61783816-E089-2A0C-172A-965D0B1663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Feelears</a:t>
            </a:r>
            <a:endParaRPr lang="en-GB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3D81AF1-DC53-4C06-D664-59B42709BC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712" y="6305890"/>
            <a:ext cx="9144000" cy="1655762"/>
          </a:xfrm>
        </p:spPr>
        <p:txBody>
          <a:bodyPr/>
          <a:lstStyle/>
          <a:p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Florent Hureaux</a:t>
            </a:r>
            <a:endParaRPr lang="en-GB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36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023-08-20 13-30-59">
            <a:hlinkClick r:id="" action="ppaction://media"/>
            <a:extLst>
              <a:ext uri="{FF2B5EF4-FFF2-40B4-BE49-F238E27FC236}">
                <a16:creationId xmlns:a16="http://schemas.microsoft.com/office/drawing/2014/main" id="{0FBB9DC6-6FB7-BCDB-27F2-705BE20731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337" y="190971"/>
            <a:ext cx="11512990" cy="647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94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770699-5D5E-7814-76AE-D00E2B9AB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8053" y="282377"/>
            <a:ext cx="4195893" cy="10665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3600" dirty="0">
                <a:solidFill>
                  <a:schemeClr val="tx1">
                    <a:lumMod val="95000"/>
                  </a:schemeClr>
                </a:solidFill>
              </a:rPr>
              <a:t>Next step :</a:t>
            </a:r>
            <a:endParaRPr lang="en-GB" sz="36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544A2F4-77C9-AF7E-2646-960913B58CB9}"/>
              </a:ext>
            </a:extLst>
          </p:cNvPr>
          <p:cNvSpPr txBox="1"/>
          <p:nvPr/>
        </p:nvSpPr>
        <p:spPr>
          <a:xfrm>
            <a:off x="1001486" y="3069158"/>
            <a:ext cx="54254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Create 3D model</a:t>
            </a:r>
          </a:p>
          <a:p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Finish functional specification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en-GB" dirty="0"/>
              <a:t>Create the template of the application 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019827B-88BF-67DF-7274-3AAF50BBD5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710" y="2368730"/>
            <a:ext cx="3080964" cy="2878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915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27AD22-9A34-080C-E4AC-E1E1DB687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2612" y="0"/>
            <a:ext cx="4776062" cy="25102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5400" dirty="0" err="1">
                <a:solidFill>
                  <a:schemeClr val="tx1">
                    <a:lumMod val="95000"/>
                  </a:schemeClr>
                </a:solidFill>
              </a:rPr>
              <a:t>Thanks</a:t>
            </a:r>
            <a:r>
              <a:rPr lang="fr-FR" sz="5400" dirty="0">
                <a:solidFill>
                  <a:schemeClr val="tx1">
                    <a:lumMod val="95000"/>
                  </a:schemeClr>
                </a:solidFill>
              </a:rPr>
              <a:t> for </a:t>
            </a:r>
            <a:r>
              <a:rPr lang="fr-FR" sz="5400" dirty="0" err="1">
                <a:solidFill>
                  <a:schemeClr val="tx1">
                    <a:lumMod val="95000"/>
                  </a:schemeClr>
                </a:solidFill>
              </a:rPr>
              <a:t>listening</a:t>
            </a:r>
            <a:r>
              <a:rPr lang="fr-FR" sz="5400" dirty="0">
                <a:solidFill>
                  <a:schemeClr val="tx1">
                    <a:lumMod val="95000"/>
                  </a:schemeClr>
                </a:solidFill>
              </a:rPr>
              <a:t> !</a:t>
            </a:r>
            <a:endParaRPr lang="en-GB" sz="540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397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F92AB577-0760-7BD8-D236-ECAD8EB99BA5}"/>
              </a:ext>
            </a:extLst>
          </p:cNvPr>
          <p:cNvSpPr txBox="1"/>
          <p:nvPr/>
        </p:nvSpPr>
        <p:spPr>
          <a:xfrm>
            <a:off x="2725782" y="374469"/>
            <a:ext cx="5695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/>
              <a:t>Overview of the project :</a:t>
            </a:r>
            <a:endParaRPr lang="en-GB" sz="36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335A4B7-1D66-6208-7902-39F8B4A79756}"/>
              </a:ext>
            </a:extLst>
          </p:cNvPr>
          <p:cNvSpPr txBox="1"/>
          <p:nvPr/>
        </p:nvSpPr>
        <p:spPr>
          <a:xfrm>
            <a:off x="940526" y="2203269"/>
            <a:ext cx="92659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goal of the project is to build a device that will be able to play/change a sound automatically based of your emotional state and adapt the sound based on the surrounding noise environment.</a:t>
            </a:r>
          </a:p>
        </p:txBody>
      </p:sp>
    </p:spTree>
    <p:extLst>
      <p:ext uri="{BB962C8B-B14F-4D97-AF65-F5344CB8AC3E}">
        <p14:creationId xmlns:p14="http://schemas.microsoft.com/office/powerpoint/2010/main" val="1181148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F3E537-2C30-AA4E-028C-66F2F3279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431" y="-110429"/>
            <a:ext cx="4236131" cy="24269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5400" dirty="0">
                <a:solidFill>
                  <a:schemeClr val="tx1">
                    <a:lumMod val="95000"/>
                  </a:schemeClr>
                </a:solidFill>
              </a:rPr>
              <a:t>Research :</a:t>
            </a:r>
            <a:endParaRPr lang="en-GB" sz="54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AE21365-7310-352D-569F-B24275023098}"/>
              </a:ext>
            </a:extLst>
          </p:cNvPr>
          <p:cNvSpPr txBox="1"/>
          <p:nvPr/>
        </p:nvSpPr>
        <p:spPr>
          <a:xfrm>
            <a:off x="1613556" y="2865682"/>
            <a:ext cx="43779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Real-Time Speech Recognition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Real-Time Emotion Detection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14168E4-8D96-96E2-18EE-3D71E98E2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932" y="2391591"/>
            <a:ext cx="1347652" cy="134765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6D3316B-752D-BF94-A0B8-A4B8C3A7E0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932" y="4699915"/>
            <a:ext cx="1347651" cy="1347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651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2819BA-EE48-A368-1D5D-E37B05158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8643" y="254967"/>
            <a:ext cx="2694714" cy="1155822"/>
          </a:xfrm>
        </p:spPr>
        <p:txBody>
          <a:bodyPr/>
          <a:lstStyle/>
          <a:p>
            <a:r>
              <a:rPr lang="fr-FR" dirty="0"/>
              <a:t>Solution :</a:t>
            </a:r>
            <a:endParaRPr lang="en-GB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D166D8E-C005-6B9C-A8E1-16EF44932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957" y="2177143"/>
            <a:ext cx="3518021" cy="3518021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312C6D5-99E0-F3C1-6F3D-6AA8B1FD0E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35" y="2936389"/>
            <a:ext cx="4325884" cy="161816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61107554-1023-ABD0-4123-FCB6064190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462" y="2029794"/>
            <a:ext cx="2798411" cy="279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02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A8E683-6F98-ED1D-134C-E67EC6CA8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997" y="176589"/>
            <a:ext cx="2686005" cy="1234199"/>
          </a:xfrm>
        </p:spPr>
        <p:txBody>
          <a:bodyPr/>
          <a:lstStyle/>
          <a:p>
            <a:r>
              <a:rPr lang="fr-FR" dirty="0" err="1"/>
              <a:t>Features</a:t>
            </a:r>
            <a:r>
              <a:rPr lang="fr-FR" dirty="0"/>
              <a:t> :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B4B263-F5A3-5A81-596E-EABDCBB84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024" y="1939834"/>
            <a:ext cx="8534400" cy="3615267"/>
          </a:xfrm>
        </p:spPr>
        <p:txBody>
          <a:bodyPr/>
          <a:lstStyle/>
          <a:p>
            <a:pPr>
              <a:buFontTx/>
              <a:buChar char="-"/>
            </a:pPr>
            <a:r>
              <a:rPr lang="fr-FR" dirty="0" err="1">
                <a:solidFill>
                  <a:schemeClr val="tx1">
                    <a:lumMod val="95000"/>
                  </a:schemeClr>
                </a:solidFill>
              </a:rPr>
              <a:t>Feature</a:t>
            </a:r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1">
                    <a:lumMod val="95000"/>
                  </a:schemeClr>
                </a:solidFill>
              </a:rPr>
              <a:t>from</a:t>
            </a:r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 an </a:t>
            </a:r>
            <a:r>
              <a:rPr lang="fr-FR" dirty="0" err="1">
                <a:solidFill>
                  <a:schemeClr val="tx1">
                    <a:lumMod val="95000"/>
                  </a:schemeClr>
                </a:solidFill>
              </a:rPr>
              <a:t>health</a:t>
            </a:r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 app</a:t>
            </a:r>
          </a:p>
          <a:p>
            <a:pPr>
              <a:buFontTx/>
              <a:buChar char="-"/>
            </a:pPr>
            <a:endParaRPr lang="fr-FR" dirty="0">
              <a:solidFill>
                <a:schemeClr val="tx1">
                  <a:lumMod val="95000"/>
                </a:schemeClr>
              </a:solidFill>
            </a:endParaRPr>
          </a:p>
          <a:p>
            <a:pPr>
              <a:buFontTx/>
              <a:buChar char="-"/>
            </a:pPr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Emotion-</a:t>
            </a:r>
            <a:r>
              <a:rPr lang="fr-FR" dirty="0" err="1">
                <a:solidFill>
                  <a:schemeClr val="tx1">
                    <a:lumMod val="95000"/>
                  </a:schemeClr>
                </a:solidFill>
              </a:rPr>
              <a:t>Based</a:t>
            </a:r>
            <a:r>
              <a:rPr lang="fr-FR" dirty="0">
                <a:solidFill>
                  <a:schemeClr val="tx1">
                    <a:lumMod val="95000"/>
                  </a:schemeClr>
                </a:solidFill>
              </a:rPr>
              <a:t> Sound </a:t>
            </a:r>
            <a:r>
              <a:rPr lang="fr-FR" dirty="0" err="1">
                <a:solidFill>
                  <a:schemeClr val="tx1">
                    <a:lumMod val="95000"/>
                  </a:schemeClr>
                </a:solidFill>
              </a:rPr>
              <a:t>Selection</a:t>
            </a:r>
            <a:endParaRPr lang="fr-FR" dirty="0">
              <a:solidFill>
                <a:schemeClr val="tx1">
                  <a:lumMod val="95000"/>
                </a:schemeClr>
              </a:solidFill>
            </a:endParaRPr>
          </a:p>
          <a:p>
            <a:pPr>
              <a:buFontTx/>
              <a:buChar char="-"/>
            </a:pPr>
            <a:endParaRPr lang="fr-FR" dirty="0">
              <a:solidFill>
                <a:schemeClr val="tx1">
                  <a:lumMod val="95000"/>
                </a:schemeClr>
              </a:solidFill>
            </a:endParaRPr>
          </a:p>
          <a:p>
            <a:pPr>
              <a:buFontTx/>
              <a:buChar char="-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Surrounding Noise Adaptation</a:t>
            </a:r>
          </a:p>
          <a:p>
            <a:pPr>
              <a:buFontTx/>
              <a:buChar char="-"/>
            </a:pPr>
            <a:endParaRPr lang="en-GB" dirty="0">
              <a:solidFill>
                <a:schemeClr val="tx1">
                  <a:lumMod val="95000"/>
                </a:schemeClr>
              </a:solidFill>
            </a:endParaRPr>
          </a:p>
          <a:p>
            <a:pPr>
              <a:buFontTx/>
              <a:buChar char="-"/>
            </a:pPr>
            <a:r>
              <a:rPr lang="en-GB" dirty="0">
                <a:solidFill>
                  <a:schemeClr val="tx1">
                    <a:lumMod val="95000"/>
                  </a:schemeClr>
                </a:solidFill>
              </a:rPr>
              <a:t>User Profiles and Preferences</a:t>
            </a:r>
          </a:p>
        </p:txBody>
      </p:sp>
    </p:spTree>
    <p:extLst>
      <p:ext uri="{BB962C8B-B14F-4D97-AF65-F5344CB8AC3E}">
        <p14:creationId xmlns:p14="http://schemas.microsoft.com/office/powerpoint/2010/main" val="2036132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8BDED5-F93F-B5BD-20E4-B7447061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3669" y="115599"/>
            <a:ext cx="8534400" cy="1507067"/>
          </a:xfrm>
        </p:spPr>
        <p:txBody>
          <a:bodyPr/>
          <a:lstStyle/>
          <a:p>
            <a:r>
              <a:rPr lang="fr-FR" dirty="0"/>
              <a:t>Technology used :</a:t>
            </a:r>
            <a:endParaRPr lang="en-GB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0F7C569-B12B-C200-2065-E616CC1A1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265" y="2055501"/>
            <a:ext cx="2688523" cy="294617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E2EDE9B-BF87-6E1E-0B90-342D268FD9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233" y="1777624"/>
            <a:ext cx="3302752" cy="330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327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76CEE9-87DC-C66B-7A3B-48CB7C588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23562"/>
            <a:ext cx="8534400" cy="1507067"/>
          </a:xfrm>
        </p:spPr>
        <p:txBody>
          <a:bodyPr/>
          <a:lstStyle/>
          <a:p>
            <a:r>
              <a:rPr lang="fr-FR" dirty="0"/>
              <a:t>Library used in Google Collab :</a:t>
            </a:r>
            <a:endParaRPr lang="en-GB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505D10A-5F24-7B5B-92E4-4B2920DEF0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3949"/>
            <a:ext cx="12192000" cy="4510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630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ADAA5B06-DD9D-BAE9-155F-ECEF431D4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445" y="923575"/>
            <a:ext cx="6506483" cy="501084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826216F-5A20-C0E7-F813-C613B896E539}"/>
              </a:ext>
            </a:extLst>
          </p:cNvPr>
          <p:cNvSpPr txBox="1"/>
          <p:nvPr/>
        </p:nvSpPr>
        <p:spPr>
          <a:xfrm>
            <a:off x="1358019" y="1059255"/>
            <a:ext cx="3069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Model trained for facial recognition </a:t>
            </a:r>
            <a:endParaRPr lang="en-GB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FDDA07D-B05A-5CF2-8849-BDC5EE2E3132}"/>
              </a:ext>
            </a:extLst>
          </p:cNvPr>
          <p:cNvSpPr txBox="1"/>
          <p:nvPr/>
        </p:nvSpPr>
        <p:spPr>
          <a:xfrm>
            <a:off x="1023072" y="2399169"/>
            <a:ext cx="3069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13 epochs</a:t>
            </a:r>
          </a:p>
          <a:p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~ 71% accuracy of the model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Low </a:t>
            </a:r>
            <a:r>
              <a:rPr lang="fr-FR" dirty="0" err="1"/>
              <a:t>dataset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2380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29BF9034-78BB-3A41-BA44-9127054E8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342" y="320648"/>
            <a:ext cx="7466091" cy="6216704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0387CFDF-F807-2BF7-01F9-A844F155D393}"/>
              </a:ext>
            </a:extLst>
          </p:cNvPr>
          <p:cNvSpPr txBox="1"/>
          <p:nvPr/>
        </p:nvSpPr>
        <p:spPr>
          <a:xfrm>
            <a:off x="1186004" y="2616452"/>
            <a:ext cx="2462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Test of the model directly in Google Collab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2274312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1269</TotalTime>
  <Words>124</Words>
  <Application>Microsoft Office PowerPoint</Application>
  <PresentationFormat>Grand écran</PresentationFormat>
  <Paragraphs>39</Paragraphs>
  <Slides>12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Calibri</vt:lpstr>
      <vt:lpstr>Century Gothic</vt:lpstr>
      <vt:lpstr>Wingdings 3</vt:lpstr>
      <vt:lpstr>Secteur</vt:lpstr>
      <vt:lpstr>Feelears</vt:lpstr>
      <vt:lpstr>Présentation PowerPoint</vt:lpstr>
      <vt:lpstr>Présentation PowerPoint</vt:lpstr>
      <vt:lpstr>Solution :</vt:lpstr>
      <vt:lpstr>Features :</vt:lpstr>
      <vt:lpstr>Technology used :</vt:lpstr>
      <vt:lpstr>Library used in Google Collab :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Florent Hureaux</dc:creator>
  <cp:lastModifiedBy>Florent Hureaux</cp:lastModifiedBy>
  <cp:revision>4</cp:revision>
  <dcterms:created xsi:type="dcterms:W3CDTF">2023-08-15T12:51:36Z</dcterms:created>
  <dcterms:modified xsi:type="dcterms:W3CDTF">2023-08-20T18:10:04Z</dcterms:modified>
</cp:coreProperties>
</file>

<file path=docProps/thumbnail.jpeg>
</file>